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2" r:id="rId6"/>
    <p:sldId id="257" r:id="rId7"/>
    <p:sldId id="258" r:id="rId8"/>
    <p:sldId id="259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9">
            <a:extLst>
              <a:ext uri="{FF2B5EF4-FFF2-40B4-BE49-F238E27FC236}">
                <a16:creationId xmlns:a16="http://schemas.microsoft.com/office/drawing/2014/main" xmlns="" id="{9CC4AF46-A1F3-4DF9-8F71-44A6B10E42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11">
            <a:extLst>
              <a:ext uri="{FF2B5EF4-FFF2-40B4-BE49-F238E27FC236}">
                <a16:creationId xmlns:a16="http://schemas.microsoft.com/office/drawing/2014/main" xmlns="" id="{0E798FC9-A14A-487D-88A2-A57F0029DC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30" name="Picture 13">
            <a:extLst>
              <a:ext uri="{FF2B5EF4-FFF2-40B4-BE49-F238E27FC236}">
                <a16:creationId xmlns:a16="http://schemas.microsoft.com/office/drawing/2014/main" xmlns="" id="{C5065053-9EF0-4668-9CF6-DD9A49BE24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1" name="Rectangle 15">
            <a:extLst>
              <a:ext uri="{FF2B5EF4-FFF2-40B4-BE49-F238E27FC236}">
                <a16:creationId xmlns:a16="http://schemas.microsoft.com/office/drawing/2014/main" xmlns="" id="{5CD8DEDF-3AC4-4735-B9FF-7BE084C2B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xmlns="" id="{E106AA5C-5136-4C1B-8030-6FE6F0F559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xmlns="" id="{B7410167-A5D0-4B9C-A90D-300AF6533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A5A725-3024-48C9-ABF1-F4EB37D5E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9804" y="3428998"/>
            <a:ext cx="2668479" cy="2268559"/>
          </a:xfrm>
        </p:spPr>
        <p:txBody>
          <a:bodyPr>
            <a:normAutofit/>
          </a:bodyPr>
          <a:lstStyle/>
          <a:p>
            <a:r>
              <a:rPr lang="en-US" sz="3200"/>
              <a:t>United Dance Productions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A9A9C62-18E7-4CE1-8886-A05557558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4907" y="2268786"/>
            <a:ext cx="2503753" cy="1160213"/>
          </a:xfrm>
        </p:spPr>
        <p:txBody>
          <a:bodyPr>
            <a:normAutofit/>
          </a:bodyPr>
          <a:lstStyle/>
          <a:p>
            <a:r>
              <a:rPr lang="en-US" sz="1600"/>
              <a:t>COVID-19 Guidlelines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52E1907-9A45-4087-8F09-1E299868B6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4747" y="1605090"/>
            <a:ext cx="5297322" cy="3648486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34" name="Rectangle 21">
            <a:extLst>
              <a:ext uri="{FF2B5EF4-FFF2-40B4-BE49-F238E27FC236}">
                <a16:creationId xmlns:a16="http://schemas.microsoft.com/office/drawing/2014/main" xmlns="" id="{04A2D297-946C-413D-8762-81BB0BB726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1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D86CF7-C83F-4458-A213-FBA43A3E0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Reopening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DC8575-EA1C-4F38-80B7-5279E4822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UDP is committed to the health and safety of our students and faculty</a:t>
            </a:r>
          </a:p>
          <a:p>
            <a:r>
              <a:rPr lang="en-US" dirty="0"/>
              <a:t>We are following and constantly monitoring Government guidelines to ensure the safety of your child/children and our faculty.</a:t>
            </a:r>
          </a:p>
          <a:p>
            <a:r>
              <a:rPr lang="en-US" dirty="0"/>
              <a:t>In order for us to </a:t>
            </a:r>
            <a:r>
              <a:rPr lang="en-US" dirty="0" err="1"/>
              <a:t>to</a:t>
            </a:r>
            <a:r>
              <a:rPr lang="en-US" dirty="0"/>
              <a:t> be successful we need our parents/guardians and students to work with us in adhering to the guidelines that we have established for the reopening of regular classes.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E702C202-FA85-4488-84E7-D9A30F3666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4813" y="603665"/>
            <a:ext cx="2157571" cy="148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139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D86CF7-C83F-4458-A213-FBA43A3E0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Screening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DC8575-EA1C-4F38-80B7-5279E4822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staff/parents/caregivers should be aware of signs and symptoms of COVID-19, including: </a:t>
            </a:r>
          </a:p>
          <a:p>
            <a:pPr lvl="1"/>
            <a:r>
              <a:rPr lang="en-US" dirty="0"/>
              <a:t>fever (equal or greater than 38 degrees Celsius) </a:t>
            </a:r>
          </a:p>
          <a:p>
            <a:pPr lvl="1"/>
            <a:r>
              <a:rPr lang="en-US" dirty="0"/>
              <a:t>cough • muscle aches and tiredness</a:t>
            </a:r>
          </a:p>
          <a:p>
            <a:pPr lvl="1"/>
            <a:r>
              <a:rPr lang="en-US" dirty="0"/>
              <a:t>difficulty breathing</a:t>
            </a:r>
          </a:p>
          <a:p>
            <a:pPr lvl="1"/>
            <a:r>
              <a:rPr lang="en-US" dirty="0"/>
              <a:t>sore throat, headache, </a:t>
            </a:r>
            <a:r>
              <a:rPr lang="en-US" dirty="0" err="1"/>
              <a:t>diarrhoea</a:t>
            </a:r>
            <a:r>
              <a:rPr lang="en-US" dirty="0"/>
              <a:t>, loss of smell and taste.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E702C202-FA85-4488-84E7-D9A30F3666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4813" y="603665"/>
            <a:ext cx="2157571" cy="148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492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184271-D9C0-4D7D-8D58-D0F8C0546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Temperature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CDA20A-E09C-40AC-97DC-885484D83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Parents/guardians should check their child’s temperature daily.</a:t>
            </a:r>
          </a:p>
          <a:p>
            <a:r>
              <a:rPr lang="en-US" dirty="0"/>
              <a:t>UDP Staff will be instructed to check their own temperature daily.</a:t>
            </a:r>
          </a:p>
          <a:p>
            <a:r>
              <a:rPr lang="en-US" dirty="0"/>
              <a:t>Staff/children with any of the above signs and symptoms should stay home and not attend the facility for 14 days from symptom onset and no longer feeling unwell. </a:t>
            </a:r>
          </a:p>
          <a:p>
            <a:r>
              <a:rPr lang="en-US" dirty="0"/>
              <a:t>Temperature checks will be conducted of all students upon entry, utilizing Touchless Thermometers. 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315A8A4-65A5-4DB2-962F-5E0DAA51CE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026" y="566107"/>
            <a:ext cx="2157571" cy="148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937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184271-D9C0-4D7D-8D58-D0F8C0546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Sanitizing and handwashing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CDA20A-E09C-40AC-97DC-885484D83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 sanitizing stations will be present at all entrances (hand sanitizer and wipes). </a:t>
            </a:r>
          </a:p>
          <a:p>
            <a:r>
              <a:rPr lang="en-US" dirty="0"/>
              <a:t>ALL persons entering the school should hand sanitize.</a:t>
            </a:r>
          </a:p>
          <a:p>
            <a:r>
              <a:rPr lang="en-US" dirty="0"/>
              <a:t>ALL students are asked to carry personal </a:t>
            </a:r>
            <a:r>
              <a:rPr lang="en-US" dirty="0" err="1"/>
              <a:t>handsanitizer</a:t>
            </a:r>
            <a:r>
              <a:rPr lang="en-US" dirty="0"/>
              <a:t>. </a:t>
            </a:r>
          </a:p>
          <a:p>
            <a:r>
              <a:rPr lang="en-US" dirty="0"/>
              <a:t>Adults and students 10 years and older must wear a face mask, when not participating in class activities</a:t>
            </a:r>
          </a:p>
          <a:p>
            <a:r>
              <a:rPr lang="en-US" dirty="0"/>
              <a:t>Vinyl bags should be used so that students are able to wipe them down thoroughly upon entering the studio.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315A8A4-65A5-4DB2-962F-5E0DAA51CE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026" y="566107"/>
            <a:ext cx="2157571" cy="148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572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184271-D9C0-4D7D-8D58-D0F8C0546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Distancing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CDA20A-E09C-40AC-97DC-885484D83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160" indent="0">
              <a:buNone/>
            </a:pPr>
            <a:endParaRPr lang="en-US" dirty="0"/>
          </a:p>
          <a:p>
            <a:r>
              <a:rPr lang="en-US" dirty="0"/>
              <a:t>Adults are generally, not permitted to enter the building with the exception of visits to the office based on the predetermined schedule (i.e. specific day, by last name)</a:t>
            </a:r>
          </a:p>
          <a:p>
            <a:r>
              <a:rPr lang="en-US" dirty="0"/>
              <a:t>All pick-ups and drop offs will be conducted outside of the building</a:t>
            </a:r>
          </a:p>
          <a:p>
            <a:pPr lvl="1"/>
            <a:r>
              <a:rPr lang="en-US" dirty="0"/>
              <a:t>For Intro and Junior Intro to Dance students, a teacher’s assistant will collect students from a designated area in the parking lot</a:t>
            </a:r>
          </a:p>
          <a:p>
            <a:r>
              <a:rPr lang="en-US" dirty="0"/>
              <a:t>Adults and students 10 years and older must wear a face mask, as tolerated, during this process </a:t>
            </a:r>
          </a:p>
          <a:p>
            <a:r>
              <a:rPr lang="en-US" dirty="0"/>
              <a:t>Adjustments to class sizes have been made to accommodate adequate physical distancing (6-feet), as possible, during class activities</a:t>
            </a:r>
          </a:p>
          <a:p>
            <a:r>
              <a:rPr lang="en-US" dirty="0"/>
              <a:t>Students and staff will continue to implement physical distancing recommendations (6-feet) as possible, outside of the class environment, also.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315A8A4-65A5-4DB2-962F-5E0DAA51CE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026" y="566107"/>
            <a:ext cx="2157571" cy="148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001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1D8C6B01507D43BF7AC853CE5AA11B" ma:contentTypeVersion="10" ma:contentTypeDescription="Create a new document." ma:contentTypeScope="" ma:versionID="3092ff394355487ffd73943fbd6a49f9">
  <xsd:schema xmlns:xsd="http://www.w3.org/2001/XMLSchema" xmlns:xs="http://www.w3.org/2001/XMLSchema" xmlns:p="http://schemas.microsoft.com/office/2006/metadata/properties" xmlns:ns3="4eccb253-774d-478c-bac8-ba65ec4096ff" targetNamespace="http://schemas.microsoft.com/office/2006/metadata/properties" ma:root="true" ma:fieldsID="7fd5090e302550709d142e1813ff5768" ns3:_="">
    <xsd:import namespace="4eccb253-774d-478c-bac8-ba65ec4096f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ccb253-774d-478c-bac8-ba65ec4096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4D109B-323A-4FAD-B37B-A2943D182D08}">
  <ds:schemaRefs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4eccb253-774d-478c-bac8-ba65ec4096ff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F0F2032-7B1B-4572-87D1-3CEB8CE4DD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ABB781-6662-43E1-9C8E-A4414E4F2A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ccb253-774d-478c-bac8-ba65ec409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396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United Dance Productions</vt:lpstr>
      <vt:lpstr>UDP Reopening</vt:lpstr>
      <vt:lpstr>Health Screening</vt:lpstr>
      <vt:lpstr>Temperature monitoring</vt:lpstr>
      <vt:lpstr>Sanitizing and handwashing</vt:lpstr>
      <vt:lpstr>Physical Distancing protocols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Dance Productions</dc:title>
  <dc:creator>Suzanne Williams-Charles</dc:creator>
  <cp:lastModifiedBy>Woodley, Shahnel W.</cp:lastModifiedBy>
  <cp:revision>5</cp:revision>
  <dcterms:created xsi:type="dcterms:W3CDTF">2020-07-19T15:48:57Z</dcterms:created>
  <dcterms:modified xsi:type="dcterms:W3CDTF">2020-08-04T16:11:58Z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0x0101004D1D8C6B01507D43BF7AC853CE5AA11B</vt:lpwstr>
  </property>
</Properties>
</file>